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4244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HR Data Analysis Report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394204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In-depth analysis of employee data to support HR decisions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6147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Covers demographics, diversity, salaries, and retention trends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28744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Follows Data Analysis Lifecycle from collection to recommendations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63736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381274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68716" y="6355199"/>
            <a:ext cx="223444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Khola Shams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571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1075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354342"/>
            <a:ext cx="33947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Analysis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28882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Insights into workforce demographics, salaries, and retention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7769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023717"/>
            <a:ext cx="401193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Actionable Recommendations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5575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Targeted strategies to improve diversity and performance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46276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69309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Impact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226969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Potential for more equitable and high-performing organization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992" y="577810"/>
            <a:ext cx="767881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 Lifecycle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1529" y="2199799"/>
            <a:ext cx="22860" cy="5451872"/>
          </a:xfrm>
          <a:prstGeom prst="roundRect">
            <a:avLst>
              <a:gd name="adj" fmla="val 137359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6745545" y="2659142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6297513" y="2435185"/>
            <a:ext cx="470892" cy="47089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6454438" y="2513648"/>
            <a:ext cx="15704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84294" y="2409111"/>
            <a:ext cx="287750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Business Understanding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4294" y="2861667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 objectives and goals for the analysis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5545" y="4074438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6297513" y="3850481"/>
            <a:ext cx="470892" cy="47089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6454438" y="3928943"/>
            <a:ext cx="15704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4294" y="3824407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Understanding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4294" y="4276963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data sources and identify key metrics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5545" y="5489734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7513" y="5265777"/>
            <a:ext cx="470892" cy="47089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6454438" y="5344239"/>
            <a:ext cx="15704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4294" y="5239703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Preparation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4294" y="5692259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and prepare data for analysis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5545" y="6905030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7513" y="6681073"/>
            <a:ext cx="470892" cy="470892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6454438" y="6759535"/>
            <a:ext cx="15704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4294" y="6654998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4294" y="7107555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 descriptive and diagnostic analysis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0452"/>
            <a:ext cx="678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Business Understanding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17991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49179" y="2272427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1799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Workforce Diversity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employee demographics and diversity patterns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49179" y="3725823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36333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Compensation Trends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16718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Examine salary distribution across departments and roles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1049179" y="5179219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Employee Retention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56205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turnover trends and high-risk areas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54010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1049179" y="6632615"/>
            <a:ext cx="18514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1666280" y="6540103"/>
            <a:ext cx="35490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Geographic Distribution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666280" y="707397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 employee locations and regional differences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0071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Understanding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8934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Sources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258967" y="392191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Employee ID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40328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 Information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88465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Job Details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36602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Compensation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8967" y="584739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Geographic Data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28934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Metrics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018859" y="3921919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Diversity Metrics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018859" y="440328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Compensation Metrics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018859" y="488465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Retention Metrics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6594991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Preparation (Cleaning)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56413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Correcting Data Types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proper formatting for numeric and text fields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56413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Handling Missing Data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Infer missing values or flag incomplete records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Removing Duplicates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Eliminate duplicate employee entries for accuracy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564130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Standardizing Formats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consistency in geographic and categorical data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571" y="626031"/>
            <a:ext cx="6255187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2571" y="1678186"/>
            <a:ext cx="7551658" cy="1310759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509980" y="1905595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Descriptive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97562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general trends in demographics and distribution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2571" y="3216354"/>
            <a:ext cx="7551658" cy="1310759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6509980" y="3443764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Diagnostic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35730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Examine reasons behind key trends and patterns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2571" y="4754523"/>
            <a:ext cx="7551658" cy="1310759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6509980" y="4981932"/>
            <a:ext cx="2985373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Gender and Leadership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3898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gender distribution in senior roles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2571" y="6292691"/>
            <a:ext cx="7551658" cy="1310759"/>
          </a:xfrm>
          <a:prstGeom prst="roundRect">
            <a:avLst>
              <a:gd name="adj" fmla="val 2604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6509980" y="6520101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Ethnic Disparity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067"/>
            <a:ext cx="7096839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Investigate representation of minorities in leadership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051" y="469940"/>
            <a:ext cx="6192679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Visualization Techniques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1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8051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Gender and Ethnicity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8051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Pie charts for gender distribution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1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8051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Salary Distribution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8051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Histograms for salary ranges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1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8051" y="5365432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Hiring Trends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8051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Line charts for hiring patterns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1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8051" y="7118985"/>
            <a:ext cx="245506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Geographic Distribution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8051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Scatter maps for employee locations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279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Insights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269808"/>
            <a:ext cx="7415927" cy="4831794"/>
          </a:xfrm>
          <a:prstGeom prst="roundRect">
            <a:avLst>
              <a:gd name="adj" fmla="val 76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28504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Gender Balance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44078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Fairly balanced, women in senior roles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38661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54234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Ethnic Diversity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54234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Underrepresentation of Black employees in leadership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88322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0389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Salary Inequity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03896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Geographic discrepancies, especially Manaus vs Seattle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98479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614052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Turnover Rates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614052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Higher in Finance and Operations departments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700" y="660559"/>
            <a:ext cx="6005274" cy="750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Recommendations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0700" y="2041684"/>
            <a:ext cx="540425" cy="54042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842" y="2131695"/>
            <a:ext cx="18014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21274" y="2041684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Diversity Programs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21274" y="2561034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mentorship and diverse recruitment initiatives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0700" y="3455670"/>
            <a:ext cx="540425" cy="54042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20842" y="3545681"/>
            <a:ext cx="18014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621274" y="3455670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Salary Equity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621274" y="3975021"/>
            <a:ext cx="6682026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Conduct comprehensive audit to address geographic disparities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0700" y="5253990"/>
            <a:ext cx="540425" cy="54042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842" y="5344001"/>
            <a:ext cx="18014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621274" y="5253990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Retention Strategies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621274" y="5773341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targeted programs for high-turnover departments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40700" y="6667976"/>
            <a:ext cx="540425" cy="54042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1020842" y="6757988"/>
            <a:ext cx="18014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621274" y="6667976"/>
            <a:ext cx="300263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Global Expansion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1621274" y="7187327"/>
            <a:ext cx="6682026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Diversify talent pool in underrepresented regions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2024-09-12T12:07:50Z</dcterms:created>
  <dcterms:modified xsi:type="dcterms:W3CDTF">2024-09-12T12:07:50Z</dcterms:modified>
</cp:coreProperties>
</file>